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5" r:id="rId6"/>
    <p:sldMasterId id="2147483695" r:id="rId7"/>
    <p:sldMasterId id="2147483655" r:id="rId8"/>
  </p:sldMasterIdLst>
  <p:handoutMasterIdLst>
    <p:handoutMasterId r:id="rId12"/>
  </p:handoutMasterIdLst>
  <p:sldIdLst>
    <p:sldId id="267" r:id="rId9"/>
    <p:sldId id="266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0" autoAdjust="0"/>
    <p:restoredTop sz="99900" autoAdjust="0"/>
  </p:normalViewPr>
  <p:slideViewPr>
    <p:cSldViewPr snapToGrid="0" snapToObjects="1">
      <p:cViewPr varScale="1">
        <p:scale>
          <a:sx n="150" d="100"/>
          <a:sy n="150" d="100"/>
        </p:scale>
        <p:origin x="492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2E745EB-7260-4946-9BF2-3E8BB1F827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E36534-23DA-4875-8F76-29DB82D3B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E0BB-BE6A-487A-B1A5-8149B938BDE4}" type="datetimeFigureOut">
              <a:rPr lang="fi-FI" smtClean="0"/>
              <a:t>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E7ABC7-D637-4904-984B-9FF3D3FC72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E2FC86-6444-4A02-BB85-2F268A8259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9C5A8-5AEC-47F4-A50F-F2E8C6AE6A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43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AH_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3999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_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_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_LOGO_RGB_WHIT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26" y="501750"/>
            <a:ext cx="6714549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_kuva_juliste+tyt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" y="2168"/>
            <a:ext cx="9150439" cy="5141384"/>
          </a:xfrm>
          <a:prstGeom prst="rect">
            <a:avLst/>
          </a:prstGeom>
        </p:spPr>
      </p:pic>
      <p:pic>
        <p:nvPicPr>
          <p:cNvPr id="6" name="Picture 5" descr="TAI-logo_NEGA_NoTxt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2006" r="7136" b="12867"/>
          <a:stretch/>
        </p:blipFill>
        <p:spPr>
          <a:xfrm>
            <a:off x="7843233" y="4430331"/>
            <a:ext cx="110571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CC0A2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 descr="LUUPPI_1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9144000" cy="257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51" y="4453866"/>
            <a:ext cx="111176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>
                <a:solidFill>
                  <a:schemeClr val="bg1"/>
                </a:solidFill>
              </a:defRPr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>
                <a:solidFill>
                  <a:schemeClr val="bg1"/>
                </a:solidFill>
              </a:defRPr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29" y="1479786"/>
            <a:ext cx="4809317" cy="254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00" y="1479600"/>
            <a:ext cx="4957739" cy="25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21" y="4427670"/>
            <a:ext cx="111176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CC0A20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0" r:id="rId3"/>
    <p:sldLayoutId id="2147483681" r:id="rId4"/>
    <p:sldLayoutId id="2147483691" r:id="rId5"/>
    <p:sldLayoutId id="2147483694" r:id="rId6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15" y="4419681"/>
            <a:ext cx="111176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32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3" name="Picture 2" descr="TAI-logo_NEGA_NoTxt.ai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12726" r="6641" b="13454"/>
          <a:stretch/>
        </p:blipFill>
        <p:spPr>
          <a:xfrm>
            <a:off x="7811039" y="4408345"/>
            <a:ext cx="112908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6" r:id="rId3"/>
    <p:sldLayoutId id="2147483689" r:id="rId4"/>
    <p:sldLayoutId id="2147483690" r:id="rId5"/>
    <p:sldLayoutId id="2147483661" r:id="rId6"/>
    <p:sldLayoutId id="2147483662" r:id="rId7"/>
    <p:sldLayoutId id="2147483693" r:id="rId8"/>
    <p:sldLayoutId id="2147483692" r:id="rId9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bg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bg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bg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bg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TEAMS –perehdytyksen henkilökunnalle</a:t>
            </a:r>
          </a:p>
        </p:txBody>
      </p:sp>
    </p:spTree>
    <p:extLst>
      <p:ext uri="{BB962C8B-B14F-4D97-AF65-F5344CB8AC3E}">
        <p14:creationId xmlns:p14="http://schemas.microsoft.com/office/powerpoint/2010/main" val="171184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A827FED-ACA9-2E0A-8438-B127765A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6A45608-93DB-DC3B-CECD-E236776F4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D28D438-360B-0357-457C-0A6A86D6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317500"/>
            <a:ext cx="8693150" cy="4851400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D055407E-F3F0-220D-E87C-6BC0539C8F6C}"/>
              </a:ext>
            </a:extLst>
          </p:cNvPr>
          <p:cNvSpPr/>
          <p:nvPr/>
        </p:nvSpPr>
        <p:spPr>
          <a:xfrm>
            <a:off x="5854700" y="4679950"/>
            <a:ext cx="1492250" cy="304800"/>
          </a:xfrm>
          <a:prstGeom prst="ellipse">
            <a:avLst/>
          </a:prstGeom>
          <a:noFill/>
          <a:ln>
            <a:solidFill>
              <a:srgbClr val="CC0A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05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A827FED-ACA9-2E0A-8438-B127765A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6A45608-93DB-DC3B-CECD-E236776F4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7D1FCFA-7D96-A139-2F06-8F7EA510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5" y="316880"/>
            <a:ext cx="7173326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9749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uv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na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tku_Creator xmlns="801a4ecc-5c06-4555-9dd1-0bf5b16740cf">Sanna Nummelin</dotku_Creator>
    <dotku_Description xmlns="801a4ecc-5c06-4555-9dd1-0bf5b16740cf" xsi:nil="true"/>
    <dotku_Publicity xmlns="801a4ecc-5c06-4555-9dd1-0bf5b16740cf">Julkinen</dotku_Publicity>
    <dotku_ContainsPersonalData xmlns="801a4ecc-5c06-4555-9dd1-0bf5b16740cf" xsi:nil="true"/>
    <dotku_PresentationDate xmlns="801a4ecc-5c06-4555-9dd1-0bf5b16740cf">2019-09-10T21:00:00+00:00</dotku_PresentationDate>
    <dotku_Presenter xmlns="801a4ecc-5c06-4555-9dd1-0bf5b16740cf">Sanna Nummelin</dotku_Presenter>
    <dotku_EventName xmlns="801a4ecc-5c06-4555-9dd1-0bf5b16740cf" xsi:nil="true"/>
    <dotku_PresentationType xmlns="801a4ecc-5c06-4555-9dd1-0bf5b16740cf">Esitysaineisto</dotku_PresentationType>
    <Aihe xmlns="71ff8726-3ee1-4105-99b3-05870e836673">Turun ammatti-instituutti</Aihe>
  </documentManagement>
</p:properties>
</file>

<file path=customXml/item2.xml><?xml version="1.0" encoding="utf-8"?>
<?mso-contentType ?>
<SharedContentType xmlns="Microsoft.SharePoint.Taxonomy.ContentTypeSync" SourceId="e907a47a-bef0-4de7-8dab-7bc0f3e3b801" ContentTypeId="0x01010064614A6ADD554301B9A3FBA1BCE52C07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itys- ja koulutusaineisto" ma:contentTypeID="0x01010064614A6ADD554301B9A3FBA1BCE52C070048BF47D01C24774EBE6B9564B4885F8F" ma:contentTypeVersion="18" ma:contentTypeDescription="Luo uusi asiakirja." ma:contentTypeScope="" ma:versionID="7d192c6ef074bde92a74db3630314937">
  <xsd:schema xmlns:xsd="http://www.w3.org/2001/XMLSchema" xmlns:xs="http://www.w3.org/2001/XMLSchema" xmlns:p="http://schemas.microsoft.com/office/2006/metadata/properties" xmlns:ns2="801a4ecc-5c06-4555-9dd1-0bf5b16740cf" xmlns:ns3="71ff8726-3ee1-4105-99b3-05870e836673" targetNamespace="http://schemas.microsoft.com/office/2006/metadata/properties" ma:root="true" ma:fieldsID="600a3a4000f6a9b04359f053623d2525" ns2:_="" ns3:_="">
    <xsd:import namespace="801a4ecc-5c06-4555-9dd1-0bf5b16740cf"/>
    <xsd:import namespace="71ff8726-3ee1-4105-99b3-05870e836673"/>
    <xsd:element name="properties">
      <xsd:complexType>
        <xsd:sequence>
          <xsd:element name="documentManagement">
            <xsd:complexType>
              <xsd:all>
                <xsd:element ref="ns2:dotku_ContainsPersonalData" minOccurs="0"/>
                <xsd:element ref="ns2:dotku_Publicity"/>
                <xsd:element ref="ns2:dotku_Description" minOccurs="0"/>
                <xsd:element ref="ns2:dotku_PresentationDate"/>
                <xsd:element ref="ns2:dotku_EventName" minOccurs="0"/>
                <xsd:element ref="ns2:dotku_Creator" minOccurs="0"/>
                <xsd:element ref="ns2:dotku_Presenter"/>
                <xsd:element ref="ns2:dotku_PresentationType"/>
                <xsd:element ref="ns3:Aih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a4ecc-5c06-4555-9dd1-0bf5b16740cf" elementFormDefault="qualified">
    <xsd:import namespace="http://schemas.microsoft.com/office/2006/documentManagement/types"/>
    <xsd:import namespace="http://schemas.microsoft.com/office/infopath/2007/PartnerControls"/>
    <xsd:element name="dotku_ContainsPersonalData" ma:index="2" nillable="true" ma:displayName="Sisältää henkilötietoja" ma:default="" ma:description="Henkilötietolaki 3 § 1 mom" ma:format="Dropdown" ma:internalName="dotku_ContainsPersonalData">
      <xsd:simpleType>
        <xsd:restriction base="dms:Choice">
          <xsd:enumeration value="Ei sisällä henkilötietoja"/>
          <xsd:enumeration value="Sisältää henkilötietoja"/>
          <xsd:enumeration value="Sisältää arkaluonteisia henkilötietoja"/>
        </xsd:restriction>
      </xsd:simpleType>
    </xsd:element>
    <xsd:element name="dotku_Publicity" ma:index="3" ma:displayName="Julkisuus" ma:default="Julkinen" ma:format="Dropdown" ma:internalName="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dotku_Description" ma:index="4" nillable="true" ma:displayName="Kuvaus" ma:internalName="dotku_Description">
      <xsd:simpleType>
        <xsd:restriction base="dms:Note">
          <xsd:maxLength value="255"/>
        </xsd:restriction>
      </xsd:simpleType>
    </xsd:element>
    <xsd:element name="dotku_PresentationDate" ma:index="5" ma:displayName="Esityspvm" ma:format="DateOnly" ma:internalName="dotku_PresentationDate">
      <xsd:simpleType>
        <xsd:restriction base="dms:DateTime"/>
      </xsd:simpleType>
    </xsd:element>
    <xsd:element name="dotku_EventName" ma:index="6" nillable="true" ma:displayName="Tilaisuuden nimi" ma:internalName="dotku_EventName">
      <xsd:simpleType>
        <xsd:restriction base="dms:Note">
          <xsd:maxLength value="255"/>
        </xsd:restriction>
      </xsd:simpleType>
    </xsd:element>
    <xsd:element name="dotku_Creator" ma:index="7" nillable="true" ma:displayName="Tekijä" ma:description="Sukunimi Etunimi" ma:internalName="dotku_Creator">
      <xsd:simpleType>
        <xsd:restriction base="dms:Text">
          <xsd:maxLength value="100"/>
        </xsd:restriction>
      </xsd:simpleType>
    </xsd:element>
    <xsd:element name="dotku_Presenter" ma:index="8" ma:displayName="Esittäjä" ma:description="Sukunimi Etunimi" ma:internalName="dotku_Presenter">
      <xsd:simpleType>
        <xsd:restriction base="dms:Text">
          <xsd:maxLength value="255"/>
        </xsd:restriction>
      </xsd:simpleType>
    </xsd:element>
    <xsd:element name="dotku_PresentationType" ma:index="9" ma:displayName="Esitys- ja koulutusaineiston tyyppi" ma:format="Dropdown" ma:internalName="dotku_PresentationType">
      <xsd:simpleType>
        <xsd:restriction base="dms:Choice">
          <xsd:enumeration value="Esitysaineisto"/>
          <xsd:enumeration value="Koulutusaineisto"/>
          <xsd:enumeration value="Ohjelma"/>
          <xsd:enumeration value="Puh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f8726-3ee1-4105-99b3-05870e836673" elementFormDefault="qualified">
    <xsd:import namespace="http://schemas.microsoft.com/office/2006/documentManagement/types"/>
    <xsd:import namespace="http://schemas.microsoft.com/office/infopath/2007/PartnerControls"/>
    <xsd:element name="Aihe" ma:index="16" ma:displayName="Aihe" ma:format="Dropdown" ma:internalName="Aihe">
      <xsd:simpleType>
        <xsd:restriction base="dms:Choice">
          <xsd:enumeration value="Sivistystoimiala"/>
          <xsd:enumeration value="Turun ammatti-instituutti"/>
          <xsd:enumeration value="Turun kaupunki"/>
          <xsd:enumeration value="Turun lukio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1C62A-8F19-4204-8F7E-23CBB48EF542}">
  <ds:schemaRefs>
    <ds:schemaRef ds:uri="http://schemas.microsoft.com/office/2006/metadata/properties"/>
    <ds:schemaRef ds:uri="http://schemas.openxmlformats.org/package/2006/metadata/core-properties"/>
    <ds:schemaRef ds:uri="801a4ecc-5c06-4555-9dd1-0bf5b16740c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71ff8726-3ee1-4105-99b3-05870e836673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364E351-1BC5-4D05-84B6-5812C4C215F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EB73AD4-9CE4-41B9-A0F2-64463BA73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a4ecc-5c06-4555-9dd1-0bf5b16740cf"/>
    <ds:schemaRef ds:uri="71ff8726-3ee1-4105-99b3-05870e8366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801E8B9-CFB2-49F2-942F-38D38D920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4</Words>
  <Application>Microsoft Office PowerPoint</Application>
  <PresentationFormat>Näytössä katseltava esitys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Valkoinen</vt:lpstr>
      <vt:lpstr>Kuvalliset</vt:lpstr>
      <vt:lpstr>Kuvat</vt:lpstr>
      <vt:lpstr>Punainen</vt:lpstr>
      <vt:lpstr>TEAMS –perehdytyksen henkilökunnalle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Ismo Hietanen</dc:creator>
  <cp:lastModifiedBy>Tuike Kankare</cp:lastModifiedBy>
  <cp:revision>138</cp:revision>
  <cp:lastPrinted>2015-03-30T13:04:50Z</cp:lastPrinted>
  <dcterms:created xsi:type="dcterms:W3CDTF">2015-03-20T07:31:19Z</dcterms:created>
  <dcterms:modified xsi:type="dcterms:W3CDTF">2024-01-04T10:49:25Z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0x01010064614A6ADD554301B9A3FBA1BCE52C070048BF47D01C24774EBE6B9564B4885F8F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AudioFileTypeTaxHTField0">
    <vt:lpwstr>Äänitiedosto|2ce7008b-f285-403a-bd25-9c3fffad5372</vt:lpwstr>
  </property>
  <property fmtid="{D5CDD505-2E9C-101B-9397-08002B2CF9AE}" pid="5" name="TaxCatchAll">
    <vt:lpwstr>12;#Suomi|ddab1725-3888-478f-9c8c-3eeceecd16e9;#17;#Äänitiedosto|2ce7008b-f285-403a-bd25-9c3fffad5372;#1;#Diaesitys|29bf125c-3304-4b20-a038-e327a30ca536;#14;#Videokuva|82098cdd-6e57-4a24-8887-90ce7bab4a54</vt:lpwstr>
  </property>
  <property fmtid="{D5CDD505-2E9C-101B-9397-08002B2CF9AE}" pid="6" name="TurkuDoTku_PresentationMaterialTypeTaxHTField0">
    <vt:lpwstr>Diaesitys|29bf125c-3304-4b20-a038-e327a30ca536</vt:lpwstr>
  </property>
  <property fmtid="{D5CDD505-2E9C-101B-9397-08002B2CF9AE}" pid="7" name="TurkuDoTku_LanguageTaxHTField0">
    <vt:lpwstr>Suomi|ddab1725-3888-478f-9c8c-3eeceecd16e9</vt:lpwstr>
  </property>
  <property fmtid="{D5CDD505-2E9C-101B-9397-08002B2CF9AE}" pid="8" name="TurkuDoTku_PresentationMaterialType">
    <vt:lpwstr>1;#Diaesitys|29bf125c-3304-4b20-a038-e327a30ca536</vt:lpwstr>
  </property>
  <property fmtid="{D5CDD505-2E9C-101B-9397-08002B2CF9AE}" pid="9" name="TurkuDoTku_Language">
    <vt:lpwstr>12;#Suomi|ddab1725-3888-478f-9c8c-3eeceecd16e9</vt:lpwstr>
  </property>
  <property fmtid="{D5CDD505-2E9C-101B-9397-08002B2CF9AE}" pid="10" name="TurkuDoTku_VideoFileType">
    <vt:lpwstr>14;#Videokuva|82098cdd-6e57-4a24-8887-90ce7bab4a54</vt:lpwstr>
  </property>
  <property fmtid="{D5CDD505-2E9C-101B-9397-08002B2CF9AE}" pid="11" name="TurkuDoTku_AudioFileType">
    <vt:lpwstr>17;#Äänitiedosto|2ce7008b-f285-403a-bd25-9c3fffad5372</vt:lpwstr>
  </property>
</Properties>
</file>